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80" r:id="rId3"/>
    <p:sldId id="279" r:id="rId4"/>
    <p:sldId id="303" r:id="rId5"/>
    <p:sldId id="304" r:id="rId6"/>
    <p:sldId id="305" r:id="rId7"/>
    <p:sldId id="306" r:id="rId8"/>
    <p:sldId id="307" r:id="rId9"/>
    <p:sldId id="278" r:id="rId10"/>
    <p:sldId id="281" r:id="rId11"/>
    <p:sldId id="283" r:id="rId12"/>
    <p:sldId id="282" r:id="rId13"/>
    <p:sldId id="284" r:id="rId14"/>
    <p:sldId id="292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1" r:id="rId30"/>
    <p:sldId id="300" r:id="rId31"/>
    <p:sldId id="308" r:id="rId32"/>
  </p:sldIdLst>
  <p:sldSz cx="46080363" cy="36863338"/>
  <p:notesSz cx="6858000" cy="9144000"/>
  <p:defaultTextStyle>
    <a:defPPr>
      <a:defRPr lang="hu-HU"/>
    </a:defPPr>
    <a:lvl1pPr algn="l" defTabSz="1990649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1990649" algn="l" defTabSz="1990649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981298" algn="l" defTabSz="1990649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5971946" algn="l" defTabSz="1990649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7962595" algn="l" defTabSz="1990649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9953244" algn="l" defTabSz="3981298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11943893" algn="l" defTabSz="3981298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13934542" algn="l" defTabSz="3981298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15925190" algn="l" defTabSz="3981298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611" userDrawn="1">
          <p15:clr>
            <a:srgbClr val="A4A3A4"/>
          </p15:clr>
        </p15:guide>
        <p15:guide id="2" pos="145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12" autoAdjust="0"/>
    <p:restoredTop sz="99064" autoAdjust="0"/>
  </p:normalViewPr>
  <p:slideViewPr>
    <p:cSldViewPr snapToGrid="0">
      <p:cViewPr varScale="1">
        <p:scale>
          <a:sx n="20" d="100"/>
          <a:sy n="20" d="100"/>
        </p:scale>
        <p:origin x="528" y="120"/>
      </p:cViewPr>
      <p:guideLst>
        <p:guide orient="horz" pos="11611"/>
        <p:guide pos="145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084"/>
    </p:cViewPr>
  </p:sorterViewPr>
  <p:notesViewPr>
    <p:cSldViewPr snapToGrid="0">
      <p:cViewPr varScale="1">
        <p:scale>
          <a:sx n="82" d="100"/>
          <a:sy n="82" d="100"/>
        </p:scale>
        <p:origin x="203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FFA676BD-4A29-4C50-91F1-148FB3C294C0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4F47384-F85E-40BA-A389-A8C64A0DBBEC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1DF57C7-DBF6-40BC-A9FA-0E1227EC707E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1500188" y="1143000"/>
            <a:ext cx="3857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noProof="0" dirty="0"/>
              <a:t>Mintaszöveg szerkesztése</a:t>
            </a:r>
          </a:p>
          <a:p>
            <a:pPr lvl="1"/>
            <a:r>
              <a:rPr lang="hu-HU" noProof="0" dirty="0"/>
              <a:t>Második szint</a:t>
            </a:r>
          </a:p>
          <a:p>
            <a:pPr lvl="2"/>
            <a:r>
              <a:rPr lang="hu-HU" noProof="0" dirty="0"/>
              <a:t>Harmadik szint</a:t>
            </a:r>
          </a:p>
          <a:p>
            <a:pPr lvl="3"/>
            <a:r>
              <a:rPr lang="hu-HU" noProof="0" dirty="0"/>
              <a:t>Negyedik szint</a:t>
            </a:r>
          </a:p>
          <a:p>
            <a:pPr lvl="4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F7A5339-9E5D-45E8-9BD1-1895EDBDA9B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5225" kern="1200">
        <a:solidFill>
          <a:schemeClr val="tx1"/>
        </a:solidFill>
        <a:latin typeface="+mn-lt"/>
        <a:ea typeface="+mn-ea"/>
        <a:cs typeface="+mn-cs"/>
      </a:defRPr>
    </a:lvl1pPr>
    <a:lvl2pPr marL="1990649" algn="l" rtl="0" eaLnBrk="0" fontAlgn="base" hangingPunct="0">
      <a:spcBef>
        <a:spcPct val="30000"/>
      </a:spcBef>
      <a:spcAft>
        <a:spcPct val="0"/>
      </a:spcAft>
      <a:defRPr sz="5225" kern="1200">
        <a:solidFill>
          <a:schemeClr val="tx1"/>
        </a:solidFill>
        <a:latin typeface="+mn-lt"/>
        <a:ea typeface="+mn-ea"/>
        <a:cs typeface="+mn-cs"/>
      </a:defRPr>
    </a:lvl2pPr>
    <a:lvl3pPr marL="3981298" algn="l" rtl="0" eaLnBrk="0" fontAlgn="base" hangingPunct="0">
      <a:spcBef>
        <a:spcPct val="30000"/>
      </a:spcBef>
      <a:spcAft>
        <a:spcPct val="0"/>
      </a:spcAft>
      <a:defRPr sz="5225" kern="1200">
        <a:solidFill>
          <a:schemeClr val="tx1"/>
        </a:solidFill>
        <a:latin typeface="+mn-lt"/>
        <a:ea typeface="+mn-ea"/>
        <a:cs typeface="+mn-cs"/>
      </a:defRPr>
    </a:lvl3pPr>
    <a:lvl4pPr marL="5971946" algn="l" rtl="0" eaLnBrk="0" fontAlgn="base" hangingPunct="0">
      <a:spcBef>
        <a:spcPct val="30000"/>
      </a:spcBef>
      <a:spcAft>
        <a:spcPct val="0"/>
      </a:spcAft>
      <a:defRPr sz="5225" kern="1200">
        <a:solidFill>
          <a:schemeClr val="tx1"/>
        </a:solidFill>
        <a:latin typeface="+mn-lt"/>
        <a:ea typeface="+mn-ea"/>
        <a:cs typeface="+mn-cs"/>
      </a:defRPr>
    </a:lvl4pPr>
    <a:lvl5pPr marL="7962595" algn="l" rtl="0" eaLnBrk="0" fontAlgn="base" hangingPunct="0">
      <a:spcBef>
        <a:spcPct val="30000"/>
      </a:spcBef>
      <a:spcAft>
        <a:spcPct val="0"/>
      </a:spcAft>
      <a:defRPr sz="5225" kern="1200">
        <a:solidFill>
          <a:schemeClr val="tx1"/>
        </a:solidFill>
        <a:latin typeface="+mn-lt"/>
        <a:ea typeface="+mn-ea"/>
        <a:cs typeface="+mn-cs"/>
      </a:defRPr>
    </a:lvl5pPr>
    <a:lvl6pPr marL="9953244" algn="l" defTabSz="3981298" rtl="0" eaLnBrk="1" latinLnBrk="0" hangingPunct="1">
      <a:defRPr sz="5225" kern="1200">
        <a:solidFill>
          <a:schemeClr val="tx1"/>
        </a:solidFill>
        <a:latin typeface="+mn-lt"/>
        <a:ea typeface="+mn-ea"/>
        <a:cs typeface="+mn-cs"/>
      </a:defRPr>
    </a:lvl6pPr>
    <a:lvl7pPr marL="11943893" algn="l" defTabSz="3981298" rtl="0" eaLnBrk="1" latinLnBrk="0" hangingPunct="1">
      <a:defRPr sz="5225" kern="1200">
        <a:solidFill>
          <a:schemeClr val="tx1"/>
        </a:solidFill>
        <a:latin typeface="+mn-lt"/>
        <a:ea typeface="+mn-ea"/>
        <a:cs typeface="+mn-cs"/>
      </a:defRPr>
    </a:lvl7pPr>
    <a:lvl8pPr marL="13934542" algn="l" defTabSz="3981298" rtl="0" eaLnBrk="1" latinLnBrk="0" hangingPunct="1">
      <a:defRPr sz="5225" kern="1200">
        <a:solidFill>
          <a:schemeClr val="tx1"/>
        </a:solidFill>
        <a:latin typeface="+mn-lt"/>
        <a:ea typeface="+mn-ea"/>
        <a:cs typeface="+mn-cs"/>
      </a:defRPr>
    </a:lvl8pPr>
    <a:lvl9pPr marL="15925190" algn="l" defTabSz="3981298" rtl="0" eaLnBrk="1" latinLnBrk="0" hangingPunct="1">
      <a:defRPr sz="522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500188" y="1143000"/>
            <a:ext cx="3857625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Jegyzetek hely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 smtClean="0"/>
          </a:p>
        </p:txBody>
      </p:sp>
      <p:sp>
        <p:nvSpPr>
          <p:cNvPr id="10244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DF9F08-0325-4FDC-B4D2-210B4789AD1D}" type="slidenum">
              <a:rPr lang="hu-HU" altLang="hu-HU">
                <a:latin typeface="Calibri" panose="020F0502020204030204" pitchFamily="34" charset="0"/>
              </a:rPr>
              <a:pPr/>
              <a:t>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A5339-9E5D-45E8-9BD1-1895EDBDA9B6}" type="slidenum">
              <a:rPr lang="hu-HU" altLang="hu-HU" smtClean="0"/>
              <a:pPr>
                <a:defRPr/>
              </a:pPr>
              <a:t>2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079887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Diakép hely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500188" y="1143000"/>
            <a:ext cx="3857625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Jegyzetek helye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hu-HU" altLang="hu-HU" smtClean="0"/>
          </a:p>
        </p:txBody>
      </p:sp>
      <p:sp>
        <p:nvSpPr>
          <p:cNvPr id="10244" name="Dia számának hely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4DF9F08-0325-4FDC-B4D2-210B4789AD1D}" type="slidenum">
              <a:rPr lang="hu-HU" altLang="hu-HU">
                <a:latin typeface="Calibri" panose="020F0502020204030204" pitchFamily="34" charset="0"/>
              </a:rPr>
              <a:pPr/>
              <a:t>31</a:t>
            </a:fld>
            <a:endParaRPr lang="hu-HU" altLang="hu-H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02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9"/>
          <p:cNvSpPr/>
          <p:nvPr/>
        </p:nvSpPr>
        <p:spPr>
          <a:xfrm>
            <a:off x="0" y="0"/>
            <a:ext cx="46080363" cy="2457555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Ellipszis 5"/>
          <p:cNvSpPr/>
          <p:nvPr/>
        </p:nvSpPr>
        <p:spPr>
          <a:xfrm>
            <a:off x="0" y="0"/>
            <a:ext cx="46080363" cy="24575559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Egyenes összekötő 7"/>
          <p:cNvCxnSpPr/>
          <p:nvPr/>
        </p:nvCxnSpPr>
        <p:spPr>
          <a:xfrm flipV="1">
            <a:off x="31698252" y="28296025"/>
            <a:ext cx="0" cy="491511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728014" y="26661885"/>
            <a:ext cx="29376231" cy="7864179"/>
          </a:xfrm>
        </p:spPr>
        <p:txBody>
          <a:bodyPr/>
          <a:lstStyle>
            <a:lvl1pPr algn="r">
              <a:defRPr sz="18898" spc="756" baseline="0"/>
            </a:lvl1pPr>
          </a:lstStyle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32544257" y="26661885"/>
            <a:ext cx="12096095" cy="7864179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6803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1728033" indent="0" algn="ctr">
              <a:buNone/>
              <a:defRPr sz="6803"/>
            </a:lvl2pPr>
            <a:lvl3pPr marL="3456066" indent="0" algn="ctr">
              <a:buNone/>
              <a:defRPr sz="6803"/>
            </a:lvl3pPr>
            <a:lvl4pPr marL="5184099" indent="0" algn="ctr">
              <a:buNone/>
              <a:defRPr sz="6803"/>
            </a:lvl4pPr>
            <a:lvl5pPr marL="6912132" indent="0" algn="ctr">
              <a:buNone/>
              <a:defRPr sz="6803"/>
            </a:lvl5pPr>
            <a:lvl6pPr marL="8640166" indent="0" algn="ctr">
              <a:buNone/>
              <a:defRPr sz="6803"/>
            </a:lvl6pPr>
            <a:lvl7pPr marL="10368199" indent="0" algn="ctr">
              <a:buNone/>
              <a:defRPr sz="6803"/>
            </a:lvl7pPr>
            <a:lvl8pPr marL="12096232" indent="0" algn="ctr">
              <a:buNone/>
              <a:defRPr sz="6803"/>
            </a:lvl8pPr>
            <a:lvl9pPr marL="13824265" indent="0" algn="ctr">
              <a:buNone/>
              <a:defRPr sz="6803"/>
            </a:lvl9pPr>
          </a:lstStyle>
          <a:p>
            <a:r>
              <a:rPr lang="hu-HU" noProof="0" smtClean="0"/>
              <a:t>Kattintson ide az alcím mintájának szerkesztéséhez</a:t>
            </a:r>
            <a:endParaRPr lang="hu-HU" noProof="0" dirty="0"/>
          </a:p>
        </p:txBody>
      </p: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3473E164-149D-4B5C-BD56-DF16BEDDAE49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8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B95E04-4DCC-489B-A901-26A932DF6D55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14563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/>
            <a:r>
              <a:rPr lang="hu-HU" noProof="0" smtClean="0"/>
              <a:t>Mintaszöveg szerkesztése</a:t>
            </a:r>
          </a:p>
          <a:p>
            <a:pPr lvl="1"/>
            <a:r>
              <a:rPr lang="hu-HU" noProof="0" smtClean="0"/>
              <a:t>Második szint</a:t>
            </a:r>
          </a:p>
          <a:p>
            <a:pPr lvl="2"/>
            <a:r>
              <a:rPr lang="hu-HU" noProof="0" smtClean="0"/>
              <a:t>Harmadik szint</a:t>
            </a:r>
          </a:p>
          <a:p>
            <a:pPr lvl="3"/>
            <a:r>
              <a:rPr lang="hu-HU" noProof="0" smtClean="0"/>
              <a:t>Negyedik szint</a:t>
            </a:r>
          </a:p>
          <a:p>
            <a:pPr lvl="4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3B222A-65F0-42E7-A2E8-BF65EBF227AD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84AEFD-3894-4E33-8647-070DED46AD02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915991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Egyenes összekötő 6"/>
          <p:cNvCxnSpPr/>
          <p:nvPr/>
        </p:nvCxnSpPr>
        <p:spPr>
          <a:xfrm rot="5400000" flipV="1">
            <a:off x="38016299" y="1045273"/>
            <a:ext cx="0" cy="345602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32976264" y="4095926"/>
            <a:ext cx="9936078" cy="29081078"/>
          </a:xfrm>
        </p:spPr>
        <p:txBody>
          <a:bodyPr vert="eaVert" lIns="45720" tIns="91440" rIns="45720" bIns="91440"/>
          <a:lstStyle/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3744033" y="4095926"/>
            <a:ext cx="28656226" cy="29081078"/>
          </a:xfrm>
        </p:spPr>
        <p:txBody>
          <a:bodyPr vert="eaVert" rtlCol="0"/>
          <a:lstStyle/>
          <a:p>
            <a:pPr lvl="0"/>
            <a:r>
              <a:rPr lang="hu-HU" noProof="0" smtClean="0"/>
              <a:t>Mintaszöveg szerkesztése</a:t>
            </a:r>
          </a:p>
          <a:p>
            <a:pPr lvl="1"/>
            <a:r>
              <a:rPr lang="hu-HU" noProof="0" smtClean="0"/>
              <a:t>Második szint</a:t>
            </a:r>
          </a:p>
          <a:p>
            <a:pPr lvl="2"/>
            <a:r>
              <a:rPr lang="hu-HU" noProof="0" smtClean="0"/>
              <a:t>Harmadik szint</a:t>
            </a:r>
          </a:p>
          <a:p>
            <a:pPr lvl="3"/>
            <a:r>
              <a:rPr lang="hu-HU" noProof="0" smtClean="0"/>
              <a:t>Negyedik szint</a:t>
            </a:r>
          </a:p>
          <a:p>
            <a:pPr lvl="4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EEBE7-E564-4A4A-A601-DA50C70A8B2E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B1657B-B232-4EB5-8CBF-90EC947B4A4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608445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/>
            <a:r>
              <a:rPr lang="hu-HU" noProof="0" smtClean="0"/>
              <a:t>Mintaszöveg szerkesztése</a:t>
            </a:r>
          </a:p>
          <a:p>
            <a:pPr lvl="1"/>
            <a:r>
              <a:rPr lang="hu-HU" noProof="0" smtClean="0"/>
              <a:t>Második szint</a:t>
            </a:r>
          </a:p>
          <a:p>
            <a:pPr lvl="2"/>
            <a:r>
              <a:rPr lang="hu-HU" noProof="0" smtClean="0"/>
              <a:t>Harmadik szint</a:t>
            </a:r>
          </a:p>
          <a:p>
            <a:pPr lvl="3"/>
            <a:r>
              <a:rPr lang="hu-HU" noProof="0" smtClean="0"/>
              <a:t>Negyedik szint</a:t>
            </a:r>
          </a:p>
          <a:p>
            <a:pPr lvl="4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7D343-D60A-453A-83DD-126B7FE0956D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A0D274-36CF-4C84-9643-0B4A97AB50CD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1819601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8"/>
          <p:cNvSpPr/>
          <p:nvPr/>
        </p:nvSpPr>
        <p:spPr>
          <a:xfrm>
            <a:off x="0" y="0"/>
            <a:ext cx="46080363" cy="245755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Ellipszis 5"/>
          <p:cNvSpPr/>
          <p:nvPr/>
        </p:nvSpPr>
        <p:spPr>
          <a:xfrm>
            <a:off x="0" y="0"/>
            <a:ext cx="46080363" cy="24575559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" name="Egyenes összekötő 7"/>
          <p:cNvCxnSpPr/>
          <p:nvPr/>
        </p:nvCxnSpPr>
        <p:spPr>
          <a:xfrm flipV="1">
            <a:off x="31698252" y="28296025"/>
            <a:ext cx="0" cy="491511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28014" y="26661885"/>
            <a:ext cx="29376231" cy="7864179"/>
          </a:xfrm>
        </p:spPr>
        <p:txBody>
          <a:bodyPr/>
          <a:lstStyle>
            <a:lvl1pPr algn="r">
              <a:defRPr sz="18898" b="0" spc="756" baseline="0"/>
            </a:lvl1pPr>
          </a:lstStyle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2544257" y="26661885"/>
            <a:ext cx="12096095" cy="7864179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803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1728033" indent="0">
              <a:buNone/>
              <a:defRPr sz="6803">
                <a:solidFill>
                  <a:schemeClr val="tx1">
                    <a:tint val="75000"/>
                  </a:schemeClr>
                </a:solidFill>
              </a:defRPr>
            </a:lvl2pPr>
            <a:lvl3pPr marL="3456066" indent="0">
              <a:buNone/>
              <a:defRPr sz="6047">
                <a:solidFill>
                  <a:schemeClr val="tx1">
                    <a:tint val="75000"/>
                  </a:schemeClr>
                </a:solidFill>
              </a:defRPr>
            </a:lvl3pPr>
            <a:lvl4pPr marL="518409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4pPr>
            <a:lvl5pPr marL="6912132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5pPr>
            <a:lvl6pPr marL="8640166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6pPr>
            <a:lvl7pPr marL="10368199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7pPr>
            <a:lvl8pPr marL="12096232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8pPr>
            <a:lvl9pPr marL="13824265" indent="0">
              <a:buNone/>
              <a:defRPr sz="52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noProof="0" smtClean="0"/>
              <a:t>Mintaszöveg szerkesztése</a:t>
            </a:r>
          </a:p>
        </p:txBody>
      </p: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413CC-3CE6-41A5-ADB1-E2F5E5328886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8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2215803-A0EB-47E6-83F7-CAC0C0A9863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2814326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3870751" y="3145672"/>
            <a:ext cx="36737569" cy="8060783"/>
          </a:xfrm>
        </p:spPr>
        <p:txBody>
          <a:bodyPr/>
          <a:lstStyle/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3870746" y="12287779"/>
            <a:ext cx="17971342" cy="21626492"/>
          </a:xfrm>
        </p:spPr>
        <p:txBody>
          <a:bodyPr rtlCol="0"/>
          <a:lstStyle/>
          <a:p>
            <a:pPr lvl="0"/>
            <a:r>
              <a:rPr lang="hu-HU" noProof="0" smtClean="0"/>
              <a:t>Mintaszöveg szerkesztése</a:t>
            </a:r>
          </a:p>
          <a:p>
            <a:pPr lvl="1"/>
            <a:r>
              <a:rPr lang="hu-HU" noProof="0" smtClean="0"/>
              <a:t>Második szint</a:t>
            </a:r>
          </a:p>
          <a:p>
            <a:pPr lvl="2"/>
            <a:r>
              <a:rPr lang="hu-HU" noProof="0" smtClean="0"/>
              <a:t>Harmadik szint</a:t>
            </a:r>
          </a:p>
          <a:p>
            <a:pPr lvl="3"/>
            <a:r>
              <a:rPr lang="hu-HU" noProof="0" smtClean="0"/>
              <a:t>Negyedik szint</a:t>
            </a:r>
          </a:p>
          <a:p>
            <a:pPr lvl="4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22636978" y="12287779"/>
            <a:ext cx="17971342" cy="21626492"/>
          </a:xfrm>
        </p:spPr>
        <p:txBody>
          <a:bodyPr rtlCol="0"/>
          <a:lstStyle/>
          <a:p>
            <a:pPr lvl="0"/>
            <a:r>
              <a:rPr lang="hu-HU" noProof="0" smtClean="0"/>
              <a:t>Mintaszöveg szerkesztése</a:t>
            </a:r>
          </a:p>
          <a:p>
            <a:pPr lvl="1"/>
            <a:r>
              <a:rPr lang="hu-HU" noProof="0" smtClean="0"/>
              <a:t>Második szint</a:t>
            </a:r>
          </a:p>
          <a:p>
            <a:pPr lvl="2"/>
            <a:r>
              <a:rPr lang="hu-HU" noProof="0" smtClean="0"/>
              <a:t>Harmadik szint</a:t>
            </a:r>
          </a:p>
          <a:p>
            <a:pPr lvl="3"/>
            <a:r>
              <a:rPr lang="hu-HU" noProof="0" smtClean="0"/>
              <a:t>Negyedik szint</a:t>
            </a:r>
          </a:p>
          <a:p>
            <a:pPr lvl="4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567B62-299D-42FA-932D-A9D91C974A6D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5A2F36-E3DF-4FD6-A4F8-3C53570423EB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749242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ím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3870750" y="11716048"/>
            <a:ext cx="17971342" cy="4423601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8693" b="0" cap="none" baseline="0">
                <a:solidFill>
                  <a:schemeClr val="accent1"/>
                </a:solidFill>
                <a:latin typeface="+mn-lt"/>
              </a:defRPr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hu-HU" noProof="0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3870750" y="15952548"/>
            <a:ext cx="17971342" cy="17961723"/>
          </a:xfrm>
        </p:spPr>
        <p:txBody>
          <a:bodyPr rtlCol="0"/>
          <a:lstStyle/>
          <a:p>
            <a:pPr lvl="0"/>
            <a:r>
              <a:rPr lang="hu-HU" noProof="0" smtClean="0"/>
              <a:t>Mintaszöveg szerkesztése</a:t>
            </a:r>
          </a:p>
          <a:p>
            <a:pPr lvl="1"/>
            <a:r>
              <a:rPr lang="hu-HU" noProof="0" smtClean="0"/>
              <a:t>Második szint</a:t>
            </a:r>
          </a:p>
          <a:p>
            <a:pPr lvl="2"/>
            <a:r>
              <a:rPr lang="hu-HU" noProof="0" smtClean="0"/>
              <a:t>Harmadik szint</a:t>
            </a:r>
          </a:p>
          <a:p>
            <a:pPr lvl="3"/>
            <a:r>
              <a:rPr lang="hu-HU" noProof="0" smtClean="0"/>
              <a:t>Negyedik szint</a:t>
            </a:r>
          </a:p>
          <a:p>
            <a:pPr lvl="4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22642904" y="11716048"/>
            <a:ext cx="17971342" cy="4423601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8693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1728033" indent="0">
              <a:buNone/>
              <a:defRPr sz="7559" b="1"/>
            </a:lvl2pPr>
            <a:lvl3pPr marL="3456066" indent="0">
              <a:buNone/>
              <a:defRPr sz="6803" b="1"/>
            </a:lvl3pPr>
            <a:lvl4pPr marL="5184099" indent="0">
              <a:buNone/>
              <a:defRPr sz="6047" b="1"/>
            </a:lvl4pPr>
            <a:lvl5pPr marL="6912132" indent="0">
              <a:buNone/>
              <a:defRPr sz="6047" b="1"/>
            </a:lvl5pPr>
            <a:lvl6pPr marL="8640166" indent="0">
              <a:buNone/>
              <a:defRPr sz="6047" b="1"/>
            </a:lvl6pPr>
            <a:lvl7pPr marL="10368199" indent="0">
              <a:buNone/>
              <a:defRPr sz="6047" b="1"/>
            </a:lvl7pPr>
            <a:lvl8pPr marL="12096232" indent="0">
              <a:buNone/>
              <a:defRPr sz="6047" b="1"/>
            </a:lvl8pPr>
            <a:lvl9pPr marL="13824265" indent="0">
              <a:buNone/>
              <a:defRPr sz="6047" b="1"/>
            </a:lvl9pPr>
          </a:lstStyle>
          <a:p>
            <a:pPr lvl="0"/>
            <a:r>
              <a:rPr lang="hu-HU" noProof="0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22642904" y="15952548"/>
            <a:ext cx="17971342" cy="17961723"/>
          </a:xfrm>
        </p:spPr>
        <p:txBody>
          <a:bodyPr rtlCol="0"/>
          <a:lstStyle/>
          <a:p>
            <a:pPr lvl="0"/>
            <a:r>
              <a:rPr lang="hu-HU" noProof="0" smtClean="0"/>
              <a:t>Mintaszöveg szerkesztése</a:t>
            </a:r>
          </a:p>
          <a:p>
            <a:pPr lvl="1"/>
            <a:r>
              <a:rPr lang="hu-HU" noProof="0" smtClean="0"/>
              <a:t>Második szint</a:t>
            </a:r>
          </a:p>
          <a:p>
            <a:pPr lvl="2"/>
            <a:r>
              <a:rPr lang="hu-HU" noProof="0" smtClean="0"/>
              <a:t>Harmadik szint</a:t>
            </a:r>
          </a:p>
          <a:p>
            <a:pPr lvl="3"/>
            <a:r>
              <a:rPr lang="hu-HU" noProof="0" smtClean="0"/>
              <a:t>Negyedik szint</a:t>
            </a:r>
          </a:p>
          <a:p>
            <a:pPr lvl="4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7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E7A174-4E2C-426C-B670-1287C4B8EE6D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8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9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03EEBA-9AF3-4317-950B-910E611A32D9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17177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9FF9A-8750-4C46-8C15-132F00F33EDF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4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5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7CB17-5BC1-46FE-8C17-B5F3DDA4741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3200013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63624-DDC5-4D85-B47C-A13EB3479027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81C91B-AED6-4246-97AB-6D187B6B6D17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82877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ím 7"/>
          <p:cNvSpPr>
            <a:spLocks noGrp="1"/>
          </p:cNvSpPr>
          <p:nvPr>
            <p:ph type="title"/>
          </p:nvPr>
        </p:nvSpPr>
        <p:spPr>
          <a:xfrm>
            <a:off x="3870750" y="2534470"/>
            <a:ext cx="16588931" cy="933871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5118"/>
            </a:lvl1pPr>
          </a:lstStyle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21600170" y="4423600"/>
            <a:ext cx="21461929" cy="27868684"/>
          </a:xfrm>
        </p:spPr>
        <p:txBody>
          <a:bodyPr rtlCol="0"/>
          <a:lstStyle>
            <a:lvl1pPr>
              <a:defRPr sz="9071"/>
            </a:lvl1pPr>
            <a:lvl2pPr>
              <a:defRPr sz="7559"/>
            </a:lvl2pPr>
            <a:lvl3pPr>
              <a:defRPr sz="6047"/>
            </a:lvl3pPr>
            <a:lvl4pPr>
              <a:defRPr sz="6047"/>
            </a:lvl4pPr>
            <a:lvl5pPr>
              <a:defRPr sz="6047"/>
            </a:lvl5pPr>
            <a:lvl6pPr>
              <a:defRPr sz="6047"/>
            </a:lvl6pPr>
            <a:lvl7pPr>
              <a:defRPr sz="6047"/>
            </a:lvl7pPr>
            <a:lvl8pPr>
              <a:defRPr sz="6047"/>
            </a:lvl8pPr>
            <a:lvl9pPr>
              <a:defRPr sz="6047"/>
            </a:lvl9pPr>
          </a:lstStyle>
          <a:p>
            <a:pPr lvl="0"/>
            <a:r>
              <a:rPr lang="hu-HU" noProof="0" smtClean="0"/>
              <a:t>Mintaszöveg szerkesztése</a:t>
            </a:r>
          </a:p>
          <a:p>
            <a:pPr lvl="1"/>
            <a:r>
              <a:rPr lang="hu-HU" noProof="0" smtClean="0"/>
              <a:t>Második szint</a:t>
            </a:r>
          </a:p>
          <a:p>
            <a:pPr lvl="2"/>
            <a:r>
              <a:rPr lang="hu-HU" noProof="0" smtClean="0"/>
              <a:t>Harmadik szint</a:t>
            </a:r>
          </a:p>
          <a:p>
            <a:pPr lvl="3"/>
            <a:r>
              <a:rPr lang="hu-HU" noProof="0" smtClean="0"/>
              <a:t>Negyedik szint</a:t>
            </a:r>
          </a:p>
          <a:p>
            <a:pPr lvl="4"/>
            <a:r>
              <a:rPr lang="hu-HU" noProof="0" smtClean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3870750" y="12134618"/>
            <a:ext cx="16588931" cy="20223201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2268"/>
              </a:spcBef>
              <a:buNone/>
              <a:defRPr sz="6047"/>
            </a:lvl1pPr>
            <a:lvl2pPr marL="1728033" indent="0">
              <a:buNone/>
              <a:defRPr sz="4536"/>
            </a:lvl2pPr>
            <a:lvl3pPr marL="3456066" indent="0">
              <a:buNone/>
              <a:defRPr sz="3780"/>
            </a:lvl3pPr>
            <a:lvl4pPr marL="5184099" indent="0">
              <a:buNone/>
              <a:defRPr sz="3402"/>
            </a:lvl4pPr>
            <a:lvl5pPr marL="6912132" indent="0">
              <a:buNone/>
              <a:defRPr sz="3402"/>
            </a:lvl5pPr>
            <a:lvl6pPr marL="8640166" indent="0">
              <a:buNone/>
              <a:defRPr sz="3402"/>
            </a:lvl6pPr>
            <a:lvl7pPr marL="10368199" indent="0">
              <a:buNone/>
              <a:defRPr sz="3402"/>
            </a:lvl7pPr>
            <a:lvl8pPr marL="12096232" indent="0">
              <a:buNone/>
              <a:defRPr sz="3402"/>
            </a:lvl8pPr>
            <a:lvl9pPr marL="13824265" indent="0">
              <a:buNone/>
              <a:defRPr sz="3402"/>
            </a:lvl9pPr>
          </a:lstStyle>
          <a:p>
            <a:pPr lvl="0"/>
            <a:r>
              <a:rPr lang="hu-HU" noProof="0" smtClean="0"/>
              <a:t>Mintaszöveg szerkesztése</a:t>
            </a:r>
          </a:p>
        </p:txBody>
      </p:sp>
      <p:sp>
        <p:nvSpPr>
          <p:cNvPr id="5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4C4032-EEFD-43D2-B146-169A3FE8CB3E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6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7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F6CB8-A50B-40FC-9959-0C30B9590F76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3496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Egyenes összekötő 4"/>
          <p:cNvCxnSpPr/>
          <p:nvPr/>
        </p:nvCxnSpPr>
        <p:spPr>
          <a:xfrm flipV="1">
            <a:off x="31698252" y="28296025"/>
            <a:ext cx="0" cy="49151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28014" y="26661890"/>
            <a:ext cx="29376231" cy="7864179"/>
          </a:xfrm>
        </p:spPr>
        <p:txBody>
          <a:bodyPr/>
          <a:lstStyle>
            <a:lvl1pPr algn="r">
              <a:defRPr sz="18898" spc="756" baseline="0"/>
            </a:lvl1pPr>
          </a:lstStyle>
          <a:p>
            <a:r>
              <a:rPr lang="hu-HU" noProof="0" smtClean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0" y="-6"/>
            <a:ext cx="46068843" cy="24575559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tlCol="0">
            <a:normAutofit/>
          </a:bodyPr>
          <a:lstStyle>
            <a:lvl1pPr marL="0" indent="0">
              <a:buNone/>
              <a:defRPr sz="12095"/>
            </a:lvl1pPr>
            <a:lvl2pPr marL="1728033" indent="0">
              <a:buNone/>
              <a:defRPr sz="10583"/>
            </a:lvl2pPr>
            <a:lvl3pPr marL="3456066" indent="0">
              <a:buNone/>
              <a:defRPr sz="9071"/>
            </a:lvl3pPr>
            <a:lvl4pPr marL="5184099" indent="0">
              <a:buNone/>
              <a:defRPr sz="7559"/>
            </a:lvl4pPr>
            <a:lvl5pPr marL="6912132" indent="0">
              <a:buNone/>
              <a:defRPr sz="7559"/>
            </a:lvl5pPr>
            <a:lvl6pPr marL="8640166" indent="0">
              <a:buNone/>
              <a:defRPr sz="7559"/>
            </a:lvl6pPr>
            <a:lvl7pPr marL="10368199" indent="0">
              <a:buNone/>
              <a:defRPr sz="7559"/>
            </a:lvl7pPr>
            <a:lvl8pPr marL="12096232" indent="0">
              <a:buNone/>
              <a:defRPr sz="7559"/>
            </a:lvl8pPr>
            <a:lvl9pPr marL="13824265" indent="0">
              <a:buNone/>
              <a:defRPr sz="7559"/>
            </a:lvl9pPr>
          </a:lstStyle>
          <a:p>
            <a:pPr lvl="0"/>
            <a:r>
              <a:rPr lang="hu-HU" noProof="0" smtClean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32544257" y="26661890"/>
            <a:ext cx="12096095" cy="7864179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803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1728033" indent="0">
              <a:buNone/>
              <a:defRPr sz="5291"/>
            </a:lvl2pPr>
            <a:lvl3pPr marL="3456066" indent="0">
              <a:buNone/>
              <a:defRPr sz="4536"/>
            </a:lvl3pPr>
            <a:lvl4pPr marL="5184099" indent="0">
              <a:buNone/>
              <a:defRPr sz="3780"/>
            </a:lvl4pPr>
            <a:lvl5pPr marL="6912132" indent="0">
              <a:buNone/>
              <a:defRPr sz="3780"/>
            </a:lvl5pPr>
            <a:lvl6pPr marL="8640166" indent="0">
              <a:buNone/>
              <a:defRPr sz="3780"/>
            </a:lvl6pPr>
            <a:lvl7pPr marL="10368199" indent="0">
              <a:buNone/>
              <a:defRPr sz="3780"/>
            </a:lvl7pPr>
            <a:lvl8pPr marL="12096232" indent="0">
              <a:buNone/>
              <a:defRPr sz="3780"/>
            </a:lvl8pPr>
            <a:lvl9pPr marL="13824265" indent="0">
              <a:buNone/>
              <a:defRPr sz="3780"/>
            </a:lvl9pPr>
          </a:lstStyle>
          <a:p>
            <a:pPr lvl="0"/>
            <a:r>
              <a:rPr lang="hu-HU" noProof="0" smtClean="0"/>
              <a:t>Mintaszöveg szerkesztése</a:t>
            </a:r>
          </a:p>
        </p:txBody>
      </p:sp>
      <p:sp>
        <p:nvSpPr>
          <p:cNvPr id="6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E0474-0BDB-49A2-B3B6-C73C25FB99AF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7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8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8ACE97-882D-46A8-805B-DE75FE895B53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</p:spTree>
    <p:extLst>
      <p:ext uri="{BB962C8B-B14F-4D97-AF65-F5344CB8AC3E}">
        <p14:creationId xmlns:p14="http://schemas.microsoft.com/office/powerpoint/2010/main" val="4230491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3870032" y="3148746"/>
            <a:ext cx="36738288" cy="8055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noProof="0" dirty="0"/>
              <a:t>Mintacím stílusának szerkesztése</a:t>
            </a:r>
          </a:p>
        </p:txBody>
      </p:sp>
      <p:sp>
        <p:nvSpPr>
          <p:cNvPr id="1027" name="Szöveg helye 2"/>
          <p:cNvSpPr>
            <a:spLocks noGrp="1"/>
          </p:cNvSpPr>
          <p:nvPr>
            <p:ph type="body" idx="1"/>
          </p:nvPr>
        </p:nvSpPr>
        <p:spPr bwMode="auto">
          <a:xfrm>
            <a:off x="3870032" y="12287782"/>
            <a:ext cx="36738288" cy="21623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u-HU" altLang="hu-HU" smtClean="0"/>
              <a:t>Mintaszöveg szerkesztése</a:t>
            </a:r>
          </a:p>
          <a:p>
            <a:pPr lvl="1"/>
            <a:r>
              <a:rPr lang="hu-HU" altLang="hu-HU" smtClean="0"/>
              <a:t>Második szint</a:t>
            </a:r>
          </a:p>
          <a:p>
            <a:pPr lvl="2"/>
            <a:r>
              <a:rPr lang="hu-HU" altLang="hu-HU" smtClean="0"/>
              <a:t>Harmadik szint</a:t>
            </a:r>
          </a:p>
          <a:p>
            <a:pPr lvl="3"/>
            <a:r>
              <a:rPr lang="hu-HU" altLang="hu-HU" smtClean="0"/>
              <a:t>Negyedik szint</a:t>
            </a:r>
          </a:p>
          <a:p>
            <a:pPr lvl="4"/>
            <a:r>
              <a:rPr lang="hu-HU" altLang="hu-HU" smtClean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3870034" y="34781242"/>
            <a:ext cx="8142062" cy="14762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378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2C2DD5CA-08FF-409A-A08F-472781B17F18}" type="datetime1">
              <a:rPr lang="hu-HU"/>
              <a:pPr>
                <a:defRPr/>
              </a:pPr>
              <a:t>2022. 07. 20.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18306148" y="34781242"/>
            <a:ext cx="22302174" cy="14762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378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hu-HU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40962327" y="34781242"/>
            <a:ext cx="3678027" cy="147624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3780" smtClean="0">
                <a:solidFill>
                  <a:srgbClr val="0D0D0D"/>
                </a:solidFill>
                <a:latin typeface="Tw Cen MT Condensed" panose="020B0606020104020203" pitchFamily="34" charset="-18"/>
              </a:defRPr>
            </a:lvl1pPr>
          </a:lstStyle>
          <a:p>
            <a:pPr>
              <a:defRPr/>
            </a:pPr>
            <a:fld id="{4A089AAB-99ED-4CB9-AF8A-0FB0136B4D94}" type="slidenum">
              <a:rPr lang="hu-HU" altLang="hu-HU"/>
              <a:pPr>
                <a:defRPr/>
              </a:pPr>
              <a:t>‹#›</a:t>
            </a:fld>
            <a:endParaRPr lang="hu-HU" altLang="hu-HU"/>
          </a:p>
        </p:txBody>
      </p:sp>
      <p:cxnSp>
        <p:nvCxnSpPr>
          <p:cNvPr id="7" name="Egyenes összekötő 6"/>
          <p:cNvCxnSpPr/>
          <p:nvPr/>
        </p:nvCxnSpPr>
        <p:spPr>
          <a:xfrm flipV="1">
            <a:off x="2880023" y="4445789"/>
            <a:ext cx="0" cy="49151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0" r:id="rId2"/>
    <p:sldLayoutId id="2147483677" r:id="rId3"/>
    <p:sldLayoutId id="2147483671" r:id="rId4"/>
    <p:sldLayoutId id="2147483672" r:id="rId5"/>
    <p:sldLayoutId id="2147483673" r:id="rId6"/>
    <p:sldLayoutId id="2147483678" r:id="rId7"/>
    <p:sldLayoutId id="2147483674" r:id="rId8"/>
    <p:sldLayoutId id="2147483679" r:id="rId9"/>
    <p:sldLayoutId id="2147483675" r:id="rId10"/>
    <p:sldLayoutId id="2147483680" r:id="rId11"/>
  </p:sldLayoutIdLst>
  <p:hf sldNum="0" hdr="0" ftr="0" dt="0"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8898" kern="1200" cap="all" spc="378">
          <a:solidFill>
            <a:srgbClr val="0D0D0D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8898">
          <a:solidFill>
            <a:srgbClr val="0D0D0D"/>
          </a:solidFill>
          <a:latin typeface="Tw Cen MT Condensed" panose="020B0606020104020203" pitchFamily="34" charset="-18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8898">
          <a:solidFill>
            <a:srgbClr val="0D0D0D"/>
          </a:solidFill>
          <a:latin typeface="Tw Cen MT Condensed" panose="020B0606020104020203" pitchFamily="34" charset="-18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8898">
          <a:solidFill>
            <a:srgbClr val="0D0D0D"/>
          </a:solidFill>
          <a:latin typeface="Tw Cen MT Condensed" panose="020B0606020104020203" pitchFamily="34" charset="-18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18898">
          <a:solidFill>
            <a:srgbClr val="0D0D0D"/>
          </a:solidFill>
          <a:latin typeface="Tw Cen MT Condensed" panose="020B0606020104020203" pitchFamily="34" charset="-18"/>
        </a:defRPr>
      </a:lvl5pPr>
      <a:lvl6pPr marL="1728033" algn="l" rtl="0" fontAlgn="base">
        <a:lnSpc>
          <a:spcPct val="80000"/>
        </a:lnSpc>
        <a:spcBef>
          <a:spcPct val="0"/>
        </a:spcBef>
        <a:spcAft>
          <a:spcPct val="0"/>
        </a:spcAft>
        <a:defRPr sz="18898">
          <a:solidFill>
            <a:srgbClr val="0D0D0D"/>
          </a:solidFill>
          <a:latin typeface="Tw Cen MT Condensed" panose="020B0606020104020203" pitchFamily="34" charset="-18"/>
        </a:defRPr>
      </a:lvl6pPr>
      <a:lvl7pPr marL="3456066" algn="l" rtl="0" fontAlgn="base">
        <a:lnSpc>
          <a:spcPct val="80000"/>
        </a:lnSpc>
        <a:spcBef>
          <a:spcPct val="0"/>
        </a:spcBef>
        <a:spcAft>
          <a:spcPct val="0"/>
        </a:spcAft>
        <a:defRPr sz="18898">
          <a:solidFill>
            <a:srgbClr val="0D0D0D"/>
          </a:solidFill>
          <a:latin typeface="Tw Cen MT Condensed" panose="020B0606020104020203" pitchFamily="34" charset="-18"/>
        </a:defRPr>
      </a:lvl7pPr>
      <a:lvl8pPr marL="5184099" algn="l" rtl="0" fontAlgn="base">
        <a:lnSpc>
          <a:spcPct val="80000"/>
        </a:lnSpc>
        <a:spcBef>
          <a:spcPct val="0"/>
        </a:spcBef>
        <a:spcAft>
          <a:spcPct val="0"/>
        </a:spcAft>
        <a:defRPr sz="18898">
          <a:solidFill>
            <a:srgbClr val="0D0D0D"/>
          </a:solidFill>
          <a:latin typeface="Tw Cen MT Condensed" panose="020B0606020104020203" pitchFamily="34" charset="-18"/>
        </a:defRPr>
      </a:lvl8pPr>
      <a:lvl9pPr marL="6912132" algn="l" rtl="0" fontAlgn="base">
        <a:lnSpc>
          <a:spcPct val="80000"/>
        </a:lnSpc>
        <a:spcBef>
          <a:spcPct val="0"/>
        </a:spcBef>
        <a:spcAft>
          <a:spcPct val="0"/>
        </a:spcAft>
        <a:defRPr sz="18898">
          <a:solidFill>
            <a:srgbClr val="0D0D0D"/>
          </a:solidFill>
          <a:latin typeface="Tw Cen MT Condensed" panose="020B0606020104020203" pitchFamily="34" charset="-18"/>
        </a:defRPr>
      </a:lvl9pPr>
    </p:titleStyle>
    <p:bodyStyle>
      <a:lvl1pPr marL="342008" indent="-342008" algn="l" rtl="0" eaLnBrk="0" fontAlgn="base" hangingPunct="0">
        <a:lnSpc>
          <a:spcPct val="90000"/>
        </a:lnSpc>
        <a:spcBef>
          <a:spcPts val="4536"/>
        </a:spcBef>
        <a:spcAft>
          <a:spcPts val="756"/>
        </a:spcAft>
        <a:buClr>
          <a:schemeClr val="accent1"/>
        </a:buClr>
        <a:buSzPct val="100000"/>
        <a:buFont typeface="Tw Cen MT" panose="020B0602020104020603" pitchFamily="34" charset="-18"/>
        <a:buChar char=" "/>
        <a:defRPr sz="8315" kern="1200">
          <a:solidFill>
            <a:schemeClr val="tx1"/>
          </a:solidFill>
          <a:latin typeface="+mn-lt"/>
          <a:ea typeface="+mn-ea"/>
          <a:cs typeface="+mn-cs"/>
        </a:defRPr>
      </a:lvl1pPr>
      <a:lvl2pPr marL="1002021" indent="-516010" algn="l" rtl="0" eaLnBrk="0" fontAlgn="base" hangingPunct="0">
        <a:lnSpc>
          <a:spcPct val="90000"/>
        </a:lnSpc>
        <a:spcBef>
          <a:spcPts val="756"/>
        </a:spcBef>
        <a:spcAft>
          <a:spcPts val="1512"/>
        </a:spcAft>
        <a:buClr>
          <a:schemeClr val="accent1"/>
        </a:buClr>
        <a:buFont typeface="Wingdings 3" panose="05040102010807070707" pitchFamily="18" charset="2"/>
        <a:buChar char="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692032" indent="-516010" algn="l" rtl="0" eaLnBrk="0" fontAlgn="base" hangingPunct="0">
        <a:lnSpc>
          <a:spcPct val="90000"/>
        </a:lnSpc>
        <a:spcBef>
          <a:spcPts val="756"/>
        </a:spcBef>
        <a:spcAft>
          <a:spcPts val="1512"/>
        </a:spcAft>
        <a:buClr>
          <a:schemeClr val="accent1"/>
        </a:buClr>
        <a:buFont typeface="Wingdings 3" panose="05040102010807070707" pitchFamily="18" charset="2"/>
        <a:buChar char=""/>
        <a:defRPr sz="5291" kern="1200">
          <a:solidFill>
            <a:schemeClr val="tx1"/>
          </a:solidFill>
          <a:latin typeface="+mn-lt"/>
          <a:ea typeface="+mn-ea"/>
          <a:cs typeface="+mn-cs"/>
        </a:defRPr>
      </a:lvl3pPr>
      <a:lvl4pPr marL="2244043" indent="-516010" algn="l" rtl="0" eaLnBrk="0" fontAlgn="base" hangingPunct="0">
        <a:lnSpc>
          <a:spcPct val="90000"/>
        </a:lnSpc>
        <a:spcBef>
          <a:spcPts val="756"/>
        </a:spcBef>
        <a:spcAft>
          <a:spcPts val="1512"/>
        </a:spcAft>
        <a:buClr>
          <a:schemeClr val="accent1"/>
        </a:buClr>
        <a:buFont typeface="Wingdings 3" panose="05040102010807070707" pitchFamily="18" charset="2"/>
        <a:buChar char=""/>
        <a:defRPr sz="5291" kern="1200">
          <a:solidFill>
            <a:schemeClr val="tx1"/>
          </a:solidFill>
          <a:latin typeface="+mn-lt"/>
          <a:ea typeface="+mn-ea"/>
          <a:cs typeface="+mn-cs"/>
        </a:defRPr>
      </a:lvl4pPr>
      <a:lvl5pPr marL="2934058" indent="-516010" algn="l" rtl="0" eaLnBrk="0" fontAlgn="base" hangingPunct="0">
        <a:lnSpc>
          <a:spcPct val="90000"/>
        </a:lnSpc>
        <a:spcBef>
          <a:spcPts val="756"/>
        </a:spcBef>
        <a:spcAft>
          <a:spcPts val="1512"/>
        </a:spcAft>
        <a:buClr>
          <a:schemeClr val="accent1"/>
        </a:buClr>
        <a:buFont typeface="Wingdings 3" panose="05040102010807070707" pitchFamily="18" charset="2"/>
        <a:buChar char=""/>
        <a:defRPr sz="5291" kern="1200">
          <a:solidFill>
            <a:schemeClr val="tx1"/>
          </a:solidFill>
          <a:latin typeface="+mn-lt"/>
          <a:ea typeface="+mn-ea"/>
          <a:cs typeface="+mn-cs"/>
        </a:defRPr>
      </a:lvl5pPr>
      <a:lvl6pPr marL="3456066" indent="-518410" algn="l" defTabSz="3456066" rtl="0" eaLnBrk="1" latinLnBrk="0" hangingPunct="1">
        <a:lnSpc>
          <a:spcPct val="90000"/>
        </a:lnSpc>
        <a:spcBef>
          <a:spcPts val="756"/>
        </a:spcBef>
        <a:spcAft>
          <a:spcPts val="1512"/>
        </a:spcAft>
        <a:buClr>
          <a:schemeClr val="accent1"/>
        </a:buClr>
        <a:buFont typeface="Wingdings 3" pitchFamily="18" charset="2"/>
        <a:buChar char=""/>
        <a:defRPr sz="5291" kern="1200">
          <a:solidFill>
            <a:schemeClr val="tx1"/>
          </a:solidFill>
          <a:latin typeface="+mn-lt"/>
          <a:ea typeface="+mn-ea"/>
          <a:cs typeface="+mn-cs"/>
        </a:defRPr>
      </a:lvl6pPr>
      <a:lvl7pPr marL="4009037" indent="-518410" algn="l" defTabSz="3456066" rtl="0" eaLnBrk="1" latinLnBrk="0" hangingPunct="1">
        <a:lnSpc>
          <a:spcPct val="90000"/>
        </a:lnSpc>
        <a:spcBef>
          <a:spcPts val="756"/>
        </a:spcBef>
        <a:spcAft>
          <a:spcPts val="1512"/>
        </a:spcAft>
        <a:buClr>
          <a:schemeClr val="accent1"/>
        </a:buClr>
        <a:buFont typeface="Wingdings 3" pitchFamily="18" charset="2"/>
        <a:buChar char=""/>
        <a:defRPr sz="5291" kern="1200">
          <a:solidFill>
            <a:schemeClr val="tx1"/>
          </a:solidFill>
          <a:latin typeface="+mn-lt"/>
          <a:ea typeface="+mn-ea"/>
          <a:cs typeface="+mn-cs"/>
        </a:defRPr>
      </a:lvl7pPr>
      <a:lvl8pPr marL="4596568" indent="-518410" algn="l" defTabSz="3456066" rtl="0" eaLnBrk="1" latinLnBrk="0" hangingPunct="1">
        <a:lnSpc>
          <a:spcPct val="90000"/>
        </a:lnSpc>
        <a:spcBef>
          <a:spcPts val="756"/>
        </a:spcBef>
        <a:spcAft>
          <a:spcPts val="1512"/>
        </a:spcAft>
        <a:buClr>
          <a:schemeClr val="accent1"/>
        </a:buClr>
        <a:buFont typeface="Wingdings 3" pitchFamily="18" charset="2"/>
        <a:buChar char=""/>
        <a:defRPr sz="5291" kern="1200">
          <a:solidFill>
            <a:schemeClr val="tx1"/>
          </a:solidFill>
          <a:latin typeface="+mn-lt"/>
          <a:ea typeface="+mn-ea"/>
          <a:cs typeface="+mn-cs"/>
        </a:defRPr>
      </a:lvl8pPr>
      <a:lvl9pPr marL="5149539" indent="-518410" algn="l" defTabSz="3456066" rtl="0" eaLnBrk="1" latinLnBrk="0" hangingPunct="1">
        <a:lnSpc>
          <a:spcPct val="90000"/>
        </a:lnSpc>
        <a:spcBef>
          <a:spcPts val="756"/>
        </a:spcBef>
        <a:spcAft>
          <a:spcPts val="1512"/>
        </a:spcAft>
        <a:buClr>
          <a:schemeClr val="accent1"/>
        </a:buClr>
        <a:buFont typeface="Wingdings 3" pitchFamily="18" charset="2"/>
        <a:buChar char=""/>
        <a:defRPr sz="529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1pPr>
      <a:lvl2pPr marL="1728033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2pPr>
      <a:lvl3pPr marL="3456066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3pPr>
      <a:lvl4pPr marL="5184099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4pPr>
      <a:lvl5pPr marL="6912132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5pPr>
      <a:lvl6pPr marL="8640166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6pPr>
      <a:lvl7pPr marL="10368199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7pPr>
      <a:lvl8pPr marL="12096232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8pPr>
      <a:lvl9pPr marL="13824265" algn="l" defTabSz="3456066" rtl="0" eaLnBrk="1" latinLnBrk="0" hangingPunct="1">
        <a:defRPr sz="6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églalap 18">
            <a:extLst>
              <a:ext uri="{C183D7F6-B498-43B3-948B-1728B52AA6E4}"/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002" y="5471567"/>
            <a:ext cx="46068362" cy="25926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pic>
        <p:nvPicPr>
          <p:cNvPr id="9219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97" b="-2"/>
          <a:stretch/>
        </p:blipFill>
        <p:spPr bwMode="auto">
          <a:xfrm>
            <a:off x="-46040" y="3001"/>
            <a:ext cx="46126403" cy="3686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églalap 20">
            <a:extLst>
              <a:ext uri="{C183D7F6-B498-43B3-948B-1728B52AA6E4}"/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730119" y="17057660"/>
            <a:ext cx="31350245" cy="94020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90000"/>
                </a:schemeClr>
              </a:gs>
              <a:gs pos="48000">
                <a:schemeClr val="accent2">
                  <a:lumMod val="97000"/>
                  <a:lumOff val="3000"/>
                  <a:alpha val="80000"/>
                </a:schemeClr>
              </a:gs>
              <a:gs pos="100000">
                <a:schemeClr val="accent2">
                  <a:lumMod val="60000"/>
                  <a:lumOff val="40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0" dist="381000" dir="78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sp>
        <p:nvSpPr>
          <p:cNvPr id="2" name="Cím 1">
            <a:extLst/>
          </p:cNvPr>
          <p:cNvSpPr>
            <a:spLocks noGrp="1"/>
          </p:cNvSpPr>
          <p:nvPr>
            <p:ph type="ctrTitle" idx="4294967295"/>
          </p:nvPr>
        </p:nvSpPr>
        <p:spPr>
          <a:xfrm>
            <a:off x="16368764" y="17899832"/>
            <a:ext cx="28349575" cy="2682005"/>
          </a:xfrm>
        </p:spPr>
        <p:txBody>
          <a:bodyPr wrap="square" numCol="1" anchor="b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hu-HU" altLang="hu-HU" cap="none" dirty="0" err="1" smtClean="0">
                <a:solidFill>
                  <a:srgbClr val="FFFFFF"/>
                </a:solidFill>
              </a:rPr>
              <a:t>MesterEmber</a:t>
            </a:r>
            <a:r>
              <a:rPr lang="hu-HU" altLang="hu-HU" cap="none" dirty="0" smtClean="0">
                <a:solidFill>
                  <a:srgbClr val="FFFFFF"/>
                </a:solidFill>
              </a:rPr>
              <a:t> kereső</a:t>
            </a:r>
          </a:p>
        </p:txBody>
      </p:sp>
      <p:sp>
        <p:nvSpPr>
          <p:cNvPr id="9222" name="Alcím 2"/>
          <p:cNvSpPr>
            <a:spLocks noGrp="1"/>
          </p:cNvSpPr>
          <p:nvPr>
            <p:ph type="subTitle" idx="4294967295"/>
          </p:nvPr>
        </p:nvSpPr>
        <p:spPr>
          <a:xfrm>
            <a:off x="16368764" y="21087878"/>
            <a:ext cx="31697613" cy="4962525"/>
          </a:xfrm>
        </p:spPr>
        <p:txBody>
          <a:bodyPr anchor="t"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hu-HU" altLang="hu-HU" dirty="0" smtClean="0">
                <a:solidFill>
                  <a:schemeClr val="bg1"/>
                </a:solidFill>
              </a:rPr>
              <a:t>Vizsgaremek</a:t>
            </a:r>
          </a:p>
          <a:p>
            <a:pPr eaLnBrk="1" hangingPunct="1">
              <a:spcBef>
                <a:spcPct val="0"/>
              </a:spcBef>
            </a:pPr>
            <a:endParaRPr lang="hu-HU" altLang="hu-HU" dirty="0" smtClean="0">
              <a:solidFill>
                <a:schemeClr val="bg1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hu-HU" altLang="hu-HU" dirty="0" smtClean="0">
                <a:solidFill>
                  <a:schemeClr val="bg1"/>
                </a:solidFill>
              </a:rPr>
              <a:t>Junior </a:t>
            </a:r>
            <a:r>
              <a:rPr lang="hu-HU" altLang="hu-HU" dirty="0" err="1" smtClean="0">
                <a:solidFill>
                  <a:schemeClr val="bg1"/>
                </a:solidFill>
              </a:rPr>
              <a:t>Fullstack</a:t>
            </a:r>
            <a:r>
              <a:rPr lang="hu-HU" altLang="hu-HU" dirty="0" smtClean="0">
                <a:solidFill>
                  <a:schemeClr val="bg1"/>
                </a:solidFill>
              </a:rPr>
              <a:t> API fejlesztő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hu-HU" altLang="hu-HU" dirty="0" smtClean="0">
                <a:solidFill>
                  <a:schemeClr val="bg1"/>
                </a:solidFill>
              </a:rPr>
              <a:t>Készítette: Robotka Tamás</a:t>
            </a:r>
          </a:p>
        </p:txBody>
      </p:sp>
      <p:cxnSp>
        <p:nvCxnSpPr>
          <p:cNvPr id="23" name="Egyenes összekötő 22">
            <a:extLst>
              <a:ext uri="{C183D7F6-B498-43B3-948B-1728B52AA6E4}"/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6290130" y="23111706"/>
            <a:ext cx="25818201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 descr="Képernyőfelvétel (17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7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 descr="Képernyőfelvétel (17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76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 descr="Képernyőfelvétel (18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80363" cy="3686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 descr="Képernyőfelvétel (18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Képernyőfelvétel (182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Képernyőfelvétel (18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4" descr="Képernyőfelvétel (18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Képernyőfelvétel (18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4" descr="Képernyőfelvétel (18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4" descr="Képernyőfelvétel (18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user sto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352207" cy="25896204"/>
          </a:xfrm>
          <a:prstGeom prst="rect">
            <a:avLst/>
          </a:prstGeom>
          <a:noFill/>
          <a:ln>
            <a:noFill/>
          </a:ln>
          <a:effectLst>
            <a:outerShdw blurRad="508000" dist="381000" dir="81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5" descr="dokumentáció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26" y="11570622"/>
            <a:ext cx="30426237" cy="24330190"/>
          </a:xfrm>
          <a:prstGeom prst="rect">
            <a:avLst/>
          </a:prstGeom>
          <a:noFill/>
          <a:ln>
            <a:noFill/>
          </a:ln>
          <a:effectLst>
            <a:outerShdw blurRad="508000" dist="381000" dir="8100000" algn="t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Képernyőfelvétel (18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4" descr="Képernyőfelvétel (189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4" descr="Képernyőfelvétel (19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4" descr="Képernyőfelvétel (193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Képernyőfelvétel (19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 descr="Képernyőfelvétel (195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 descr="Képernyőfelvétel (196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4" descr="Képernyőfelvétel (19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4" descr="swagger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4" descr="swagg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46080363" cy="3686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 descr="Képernyőfelvétel (171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"/>
            <a:ext cx="46080363" cy="36864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4" descr="swagger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79176" cy="3686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églalap 18">
            <a:extLst>
              <a:ext uri="{C183D7F6-B498-43B3-948B-1728B52AA6E4}"/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2002" y="5471567"/>
            <a:ext cx="46068362" cy="259262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pic>
        <p:nvPicPr>
          <p:cNvPr id="9219" name="Kép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97" b="-2"/>
          <a:stretch/>
        </p:blipFill>
        <p:spPr bwMode="auto">
          <a:xfrm>
            <a:off x="-46040" y="3001"/>
            <a:ext cx="46126403" cy="3686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églalap 20">
            <a:extLst>
              <a:ext uri="{C183D7F6-B498-43B3-948B-1728B52AA6E4}"/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730119" y="17057660"/>
            <a:ext cx="31350245" cy="940207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  <a:alpha val="90000"/>
                </a:schemeClr>
              </a:gs>
              <a:gs pos="48000">
                <a:schemeClr val="accent2">
                  <a:lumMod val="97000"/>
                  <a:lumOff val="3000"/>
                  <a:alpha val="80000"/>
                </a:schemeClr>
              </a:gs>
              <a:gs pos="100000">
                <a:schemeClr val="accent2">
                  <a:lumMod val="60000"/>
                  <a:lumOff val="40000"/>
                  <a:alpha val="70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381000" dist="381000" dir="78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hu-HU" dirty="0"/>
          </a:p>
        </p:txBody>
      </p:sp>
      <p:sp>
        <p:nvSpPr>
          <p:cNvPr id="2" name="Cím 1">
            <a:extLst/>
          </p:cNvPr>
          <p:cNvSpPr>
            <a:spLocks noGrp="1"/>
          </p:cNvSpPr>
          <p:nvPr>
            <p:ph type="ctrTitle" idx="4294967295"/>
          </p:nvPr>
        </p:nvSpPr>
        <p:spPr>
          <a:xfrm>
            <a:off x="16368764" y="17996544"/>
            <a:ext cx="28349575" cy="2682005"/>
          </a:xfrm>
        </p:spPr>
        <p:txBody>
          <a:bodyPr wrap="square" numCol="1" anchor="b" anchorCtr="0" compatLnSpc="1">
            <a:prstTxWarp prst="textNoShape">
              <a:avLst/>
            </a:prstTxWarp>
          </a:bodyPr>
          <a:lstStyle/>
          <a:p>
            <a:pPr algn="l" eaLnBrk="1" hangingPunct="1">
              <a:defRPr/>
            </a:pPr>
            <a:r>
              <a:rPr lang="hu-HU" altLang="hu-HU" cap="none" dirty="0" smtClean="0">
                <a:solidFill>
                  <a:srgbClr val="FFFFFF"/>
                </a:solidFill>
              </a:rPr>
              <a:t>Köszönöm a figyelmet !</a:t>
            </a:r>
          </a:p>
        </p:txBody>
      </p:sp>
      <p:sp>
        <p:nvSpPr>
          <p:cNvPr id="9222" name="Alcím 2"/>
          <p:cNvSpPr>
            <a:spLocks noGrp="1"/>
          </p:cNvSpPr>
          <p:nvPr>
            <p:ph type="subTitle" idx="4294967295"/>
          </p:nvPr>
        </p:nvSpPr>
        <p:spPr>
          <a:xfrm>
            <a:off x="16368764" y="21087878"/>
            <a:ext cx="31697613" cy="4962525"/>
          </a:xfrm>
        </p:spPr>
        <p:txBody>
          <a:bodyPr anchor="t"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hu-HU" altLang="hu-HU" dirty="0" smtClean="0">
                <a:solidFill>
                  <a:schemeClr val="bg1"/>
                </a:solidFill>
              </a:rPr>
              <a:t>Vizsgaremek</a:t>
            </a:r>
          </a:p>
          <a:p>
            <a:pPr eaLnBrk="1" hangingPunct="1">
              <a:spcBef>
                <a:spcPct val="0"/>
              </a:spcBef>
            </a:pPr>
            <a:endParaRPr lang="hu-HU" altLang="hu-HU" dirty="0" smtClean="0">
              <a:solidFill>
                <a:schemeClr val="bg1"/>
              </a:solidFill>
            </a:endParaRP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hu-HU" altLang="hu-HU" dirty="0" smtClean="0">
                <a:solidFill>
                  <a:schemeClr val="bg1"/>
                </a:solidFill>
              </a:rPr>
              <a:t>Junior </a:t>
            </a:r>
            <a:r>
              <a:rPr lang="hu-HU" altLang="hu-HU" dirty="0" err="1" smtClean="0">
                <a:solidFill>
                  <a:schemeClr val="bg1"/>
                </a:solidFill>
              </a:rPr>
              <a:t>Fullstack</a:t>
            </a:r>
            <a:r>
              <a:rPr lang="hu-HU" altLang="hu-HU" dirty="0" smtClean="0">
                <a:solidFill>
                  <a:schemeClr val="bg1"/>
                </a:solidFill>
              </a:rPr>
              <a:t> API fejlesztő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hu-HU" altLang="hu-HU" dirty="0" smtClean="0">
                <a:solidFill>
                  <a:schemeClr val="bg1"/>
                </a:solidFill>
              </a:rPr>
              <a:t>Készítette: Robotka Tamás</a:t>
            </a:r>
          </a:p>
        </p:txBody>
      </p:sp>
      <p:cxnSp>
        <p:nvCxnSpPr>
          <p:cNvPr id="23" name="Egyenes összekötő 22">
            <a:extLst>
              <a:ext uri="{C183D7F6-B498-43B3-948B-1728B52AA6E4}"/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16290130" y="23111706"/>
            <a:ext cx="25818201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575669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080363" cy="3686429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080363" cy="368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37035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080363" cy="36864290"/>
          </a:xfrm>
          <a:prstGeom prst="rect">
            <a:avLst/>
          </a:prstGeom>
        </p:spPr>
      </p:pic>
      <p:pic>
        <p:nvPicPr>
          <p:cNvPr id="2" name="Kép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46080363" cy="368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783696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080363" cy="368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7777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080363" cy="368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01040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6080363" cy="3686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72792"/>
      </p:ext>
    </p:extLst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Képernyőfelvétel (177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080363" cy="36860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375_TF22378848.potx" id="{55930D0E-20F7-40F5-AC02-273D1FA3EEA7}" vid="{1538E126-8C8C-4D12-8F3D-87EFAEAF7121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Egységes arculat</Template>
  <TotalTime>0</TotalTime>
  <Words>27</Words>
  <Application>Microsoft Office PowerPoint</Application>
  <PresentationFormat>Egyéni</PresentationFormat>
  <Paragraphs>13</Paragraphs>
  <Slides>31</Slides>
  <Notes>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31</vt:i4>
      </vt:variant>
    </vt:vector>
  </HeadingPairs>
  <TitlesOfParts>
    <vt:vector size="37" baseType="lpstr">
      <vt:lpstr>Arial</vt:lpstr>
      <vt:lpstr>Calibri</vt:lpstr>
      <vt:lpstr>Tw Cen MT</vt:lpstr>
      <vt:lpstr>Tw Cen MT Condensed</vt:lpstr>
      <vt:lpstr>Wingdings 3</vt:lpstr>
      <vt:lpstr>Integrál</vt:lpstr>
      <vt:lpstr>MesterEmber kereső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Köszönöm a figyelmet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MesterEmber kereső</dc:title>
  <dc:creator/>
  <cp:lastModifiedBy/>
  <cp:revision>15</cp:revision>
  <dcterms:created xsi:type="dcterms:W3CDTF">2022-07-15T11:39:28Z</dcterms:created>
  <dcterms:modified xsi:type="dcterms:W3CDTF">2022-07-20T11:37:29Z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KeyPoints">
    <vt:lpwstr/>
  </property>
</Properties>
</file>